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252" y="78"/>
      </p:cViewPr>
      <p:guideLst>
        <p:guide orient="horz" pos="5760"/>
        <p:guide pos="5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Personalizar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Vicente</dc:creator>
  <cp:lastModifiedBy>Vicente</cp:lastModifiedBy>
  <cp:revision>2</cp:revision>
  <dcterms:created xsi:type="dcterms:W3CDTF">2006-08-16T00:00:00Z</dcterms:created>
  <dcterms:modified xsi:type="dcterms:W3CDTF">2026-03-04T22:02:28Z</dcterms:modified>
</cp:coreProperties>
</file>